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7A97-AE68-41F7-BFE4-9BDEE77EAAEF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F06B8-80F5-4933-999B-F5AC82A95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169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7A97-AE68-41F7-BFE4-9BDEE77EAAEF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F06B8-80F5-4933-999B-F5AC82A95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907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7A97-AE68-41F7-BFE4-9BDEE77EAAEF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F06B8-80F5-4933-999B-F5AC82A95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02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7A97-AE68-41F7-BFE4-9BDEE77EAAEF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F06B8-80F5-4933-999B-F5AC82A95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364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7A97-AE68-41F7-BFE4-9BDEE77EAAEF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F06B8-80F5-4933-999B-F5AC82A95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666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7A97-AE68-41F7-BFE4-9BDEE77EAAEF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F06B8-80F5-4933-999B-F5AC82A95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04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7A97-AE68-41F7-BFE4-9BDEE77EAAEF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F06B8-80F5-4933-999B-F5AC82A95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711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7A97-AE68-41F7-BFE4-9BDEE77EAAEF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F06B8-80F5-4933-999B-F5AC82A95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008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7A97-AE68-41F7-BFE4-9BDEE77EAAEF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F06B8-80F5-4933-999B-F5AC82A95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467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7A97-AE68-41F7-BFE4-9BDEE77EAAEF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F06B8-80F5-4933-999B-F5AC82A95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867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7A97-AE68-41F7-BFE4-9BDEE77EAAEF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F06B8-80F5-4933-999B-F5AC82A95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312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27A97-AE68-41F7-BFE4-9BDEE77EAAEF}" type="datetimeFigureOut">
              <a:rPr lang="en-GB" smtClean="0"/>
              <a:t>16/05/2019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F06B8-80F5-4933-999B-F5AC82A95F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4648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accent6">
                    <a:lumMod val="50000"/>
                  </a:schemeClr>
                </a:solidFill>
              </a:rPr>
              <a:t>Finstall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 Juniors Football</a:t>
            </a:r>
            <a:b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Club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Train on Saturday mornings 9-10 @ South Bromsgrove High School 3G pitch (Term time only).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£2 pay and play (Cover cost of pitch, equipment and Christmas party).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All </a:t>
            </a:r>
            <a:r>
              <a:rPr lang="en-GB" dirty="0" err="1" smtClean="0">
                <a:solidFill>
                  <a:schemeClr val="accent6">
                    <a:lumMod val="50000"/>
                  </a:schemeClr>
                </a:solidFill>
              </a:rPr>
              <a:t>finstall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 children welcome.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Need a few Parents to help run the session for your year group.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470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55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Finstall Juniors Football Club</vt:lpstr>
    </vt:vector>
  </TitlesOfParts>
  <Company>Invictus Education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Finstall Juniors Football Club</dc:title>
  <dc:creator>Mrs S Bayliss</dc:creator>
  <cp:lastModifiedBy>SEvans</cp:lastModifiedBy>
  <cp:revision>1</cp:revision>
  <dcterms:created xsi:type="dcterms:W3CDTF">2019-05-15T09:51:04Z</dcterms:created>
  <dcterms:modified xsi:type="dcterms:W3CDTF">2019-05-16T14:22:31Z</dcterms:modified>
</cp:coreProperties>
</file>