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yta.witherspoon" initials="m" lastIdx="2" clrIdx="0">
    <p:extLst>
      <p:ext uri="{19B8F6BF-5375-455C-9EA6-DF929625EA0E}">
        <p15:presenceInfo xmlns:p15="http://schemas.microsoft.com/office/powerpoint/2012/main" userId="S-1-5-21-2448187982-3738209854-3622058950-14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F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10T14:42:09.608" idx="1">
    <p:pos x="50" y="103"/>
    <p:text/>
    <p:extLst>
      <p:ext uri="{C676402C-5697-4E1C-873F-D02D1690AC5C}">
        <p15:threadingInfo xmlns:p15="http://schemas.microsoft.com/office/powerpoint/2012/main" timeZoneBias="0"/>
      </p:ext>
    </p:extLst>
  </p:cm>
  <p:cm authorId="1" dt="2017-03-10T14:42:31.836" idx="2">
    <p:pos x="7418" y="51"/>
    <p:text/>
    <p:extLst mod="1">
      <p:ext uri="{C676402C-5697-4E1C-873F-D02D1690AC5C}">
        <p15:threadingInfo xmlns:p15="http://schemas.microsoft.com/office/powerpoint/2012/main" timeZoneBias="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61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5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2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9271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2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222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891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60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06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7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8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20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8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0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7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7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4209DA7-8A7F-4D79-B9AE-FB5F50A2BF48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61287CD-12CB-40F2-B5D2-7E47BD42F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85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World war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Presented by Millie W and Millie E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5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2328" y="373160"/>
            <a:ext cx="2456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Adolf Hitler</a:t>
            </a:r>
            <a:endParaRPr lang="en-GB" sz="44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 flipV="1">
            <a:off x="7152191" y="1661336"/>
            <a:ext cx="356973" cy="316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s://ehistory.osu.edu/sites/ehistory.osu.edu/files/Hitler-Adolf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994835"/>
            <a:ext cx="1754926" cy="216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1906" y="1732185"/>
            <a:ext cx="43204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Adolf Hitler was leader of the Germans.</a:t>
            </a:r>
          </a:p>
          <a:p>
            <a:r>
              <a:rPr lang="en-GB" dirty="0" smtClean="0"/>
              <a:t>He was born in 1889 20</a:t>
            </a:r>
            <a:r>
              <a:rPr lang="en-GB" baseline="30000" dirty="0" smtClean="0"/>
              <a:t>th</a:t>
            </a:r>
            <a:r>
              <a:rPr lang="en-GB" dirty="0" smtClean="0"/>
              <a:t> April and died </a:t>
            </a:r>
          </a:p>
          <a:p>
            <a:r>
              <a:rPr lang="en-GB" dirty="0" smtClean="0"/>
              <a:t>On the 30</a:t>
            </a:r>
            <a:r>
              <a:rPr lang="en-GB" baseline="30000" dirty="0" smtClean="0"/>
              <a:t>th</a:t>
            </a:r>
            <a:r>
              <a:rPr lang="en-GB" dirty="0" smtClean="0"/>
              <a:t> April 1945.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860" y="3417454"/>
            <a:ext cx="2332578" cy="24991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3354418" y="2654897"/>
            <a:ext cx="223083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Winston</a:t>
            </a:r>
          </a:p>
          <a:p>
            <a:r>
              <a:rPr lang="en-GB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Churchill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909" y="4667049"/>
            <a:ext cx="4421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Winston Churchill was leader of England.</a:t>
            </a:r>
          </a:p>
          <a:p>
            <a:r>
              <a:rPr lang="en-GB" dirty="0" smtClean="0"/>
              <a:t>He was born in 1874 30</a:t>
            </a:r>
            <a:r>
              <a:rPr lang="en-GB" baseline="30000" dirty="0" smtClean="0"/>
              <a:t>th</a:t>
            </a:r>
            <a:r>
              <a:rPr lang="en-GB" dirty="0" smtClean="0"/>
              <a:t> November and </a:t>
            </a:r>
          </a:p>
          <a:p>
            <a:r>
              <a:rPr lang="en-GB" dirty="0"/>
              <a:t>d</a:t>
            </a:r>
            <a:r>
              <a:rPr lang="en-GB" dirty="0" smtClean="0"/>
              <a:t>ied on the 24</a:t>
            </a:r>
            <a:r>
              <a:rPr lang="en-GB" baseline="30000" dirty="0" smtClean="0"/>
              <a:t>th</a:t>
            </a:r>
            <a:r>
              <a:rPr lang="en-GB" dirty="0" smtClean="0"/>
              <a:t> January.</a:t>
            </a:r>
          </a:p>
        </p:txBody>
      </p:sp>
    </p:spTree>
    <p:extLst>
      <p:ext uri="{BB962C8B-B14F-4D97-AF65-F5344CB8AC3E}">
        <p14:creationId xmlns:p14="http://schemas.microsoft.com/office/powerpoint/2010/main" val="101943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4217" y="408111"/>
            <a:ext cx="236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chemeClr val="tx1">
                    <a:lumMod val="75000"/>
                  </a:schemeClr>
                </a:solidFill>
              </a:rPr>
              <a:t>E</a:t>
            </a:r>
            <a:r>
              <a:rPr lang="en-GB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</a:t>
            </a:r>
            <a:r>
              <a:rPr lang="en-GB" sz="36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en-GB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  <a:r>
              <a:rPr lang="en-GB" sz="3600" dirty="0" smtClean="0">
                <a:solidFill>
                  <a:schemeClr val="tx1">
                    <a:lumMod val="75000"/>
                  </a:schemeClr>
                </a:solidFill>
              </a:rPr>
              <a:t>u</a:t>
            </a:r>
            <a:r>
              <a:rPr lang="en-GB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GB" sz="3600" dirty="0" smtClean="0">
                <a:solidFill>
                  <a:schemeClr val="tx1">
                    <a:lumMod val="75000"/>
                  </a:schemeClr>
                </a:solidFill>
              </a:rPr>
              <a:t>e</a:t>
            </a:r>
            <a:r>
              <a:rPr lang="en-GB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</a:t>
            </a:r>
            <a:endParaRPr lang="en-GB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9243" y="19111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101" y="1054442"/>
            <a:ext cx="1812414" cy="28034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5632" y="1746422"/>
            <a:ext cx="5104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can only begin to imagine what</a:t>
            </a:r>
          </a:p>
          <a:p>
            <a:r>
              <a:rPr lang="en-GB" dirty="0" smtClean="0"/>
              <a:t>It would be like for the </a:t>
            </a:r>
            <a:r>
              <a:rPr lang="en-GB" dirty="0" err="1" smtClean="0"/>
              <a:t>evaqees</a:t>
            </a:r>
            <a:r>
              <a:rPr lang="en-GB" dirty="0" smtClean="0"/>
              <a:t>. Evacuation</a:t>
            </a:r>
          </a:p>
          <a:p>
            <a:r>
              <a:rPr lang="en-GB" dirty="0" smtClean="0"/>
              <a:t>Was </a:t>
            </a:r>
            <a:r>
              <a:rPr lang="en-GB" dirty="0" err="1" smtClean="0"/>
              <a:t>intrudused</a:t>
            </a:r>
            <a:r>
              <a:rPr lang="en-GB" dirty="0" smtClean="0"/>
              <a:t> by the </a:t>
            </a:r>
            <a:r>
              <a:rPr lang="en-GB" dirty="0" err="1" smtClean="0"/>
              <a:t>govement</a:t>
            </a:r>
            <a:r>
              <a:rPr lang="en-GB" dirty="0" smtClean="0"/>
              <a:t> in 1933.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83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541" y="436606"/>
            <a:ext cx="1392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plans</a:t>
            </a:r>
            <a:endParaRPr lang="en-GB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5352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158</TotalTime>
  <Words>83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World war  2</vt:lpstr>
      <vt:lpstr>PowerPoint Presentation</vt:lpstr>
      <vt:lpstr>PowerPoint Presentation</vt:lpstr>
      <vt:lpstr>PowerPoint Presentation</vt:lpstr>
    </vt:vector>
  </TitlesOfParts>
  <Company>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2</dc:title>
  <dc:creator>milyta.witherspoon</dc:creator>
  <cp:lastModifiedBy>milyta.witherspoon</cp:lastModifiedBy>
  <cp:revision>17</cp:revision>
  <dcterms:created xsi:type="dcterms:W3CDTF">2017-03-10T14:34:01Z</dcterms:created>
  <dcterms:modified xsi:type="dcterms:W3CDTF">2017-03-31T14:04:22Z</dcterms:modified>
</cp:coreProperties>
</file>