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6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5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7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0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2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3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43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11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37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5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51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4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08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2A0662-2FD2-4C4B-BF51-15D6AFD05A6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27BBFE-3A17-4B9F-8410-E0CEAFA56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1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u-uNzxzlC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106" y="0"/>
            <a:ext cx="13710408" cy="7225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985" y="-1078230"/>
            <a:ext cx="9966960" cy="2926080"/>
          </a:xfrm>
        </p:spPr>
        <p:txBody>
          <a:bodyPr/>
          <a:lstStyle/>
          <a:p>
            <a:r>
              <a:rPr lang="en-GB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World war </a:t>
            </a:r>
            <a:r>
              <a:rPr lang="en-GB" sz="8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GB" sz="8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126081" y="6163917"/>
            <a:ext cx="8767860" cy="1388165"/>
          </a:xfrm>
        </p:spPr>
        <p:txBody>
          <a:bodyPr/>
          <a:lstStyle/>
          <a:p>
            <a:r>
              <a:rPr lang="en-GB" dirty="0" smtClean="0"/>
              <a:t>By Fin and Josh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56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639" y="667265"/>
            <a:ext cx="2141838" cy="14478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pitfires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-u-uNzxzlC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4639" y="2469735"/>
            <a:ext cx="6084912" cy="3777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972" y="2573490"/>
            <a:ext cx="455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Spitfires were used in ww2 to wreck the Germans.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They were fighter planes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They were made out of aluminium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They were one of the smallest planes in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wwII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34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968239" cy="1303867"/>
          </a:xfrm>
        </p:spPr>
        <p:txBody>
          <a:bodyPr>
            <a:normAutofit/>
          </a:bodyPr>
          <a:lstStyle/>
          <a:p>
            <a:r>
              <a:rPr lang="en-GB" dirty="0" smtClean="0"/>
              <a:t>EVACUEES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300" y="664694"/>
            <a:ext cx="2513023" cy="16213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Evacuees  are children that since of the war have to be sent away so they didn’t get bombed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9" y="639907"/>
            <a:ext cx="11024075" cy="564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'DAY 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58" y="639907"/>
            <a:ext cx="4290211" cy="159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3521" y="3281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163710" y="24616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NN"/>
              </a:rPr>
              <a:t>The "D" stands for Day. D-Day and H-Hour stand for the secret day/time an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NN"/>
              </a:rPr>
              <a:t>operation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NN"/>
              </a:rPr>
              <a:t> is scheduled to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NN"/>
              </a:rPr>
              <a:t>begin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NN"/>
              </a:rPr>
              <a:t>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1488" y="29496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>
                <a:solidFill>
                  <a:srgbClr val="FF0000"/>
                </a:solidFill>
                <a:latin typeface="CNN"/>
              </a:rPr>
              <a:t>Code names for the five beaches where the Allies landed: Utah, Omaha, Gold, Juno, and Sword</a:t>
            </a:r>
            <a:r>
              <a:rPr lang="en-GB" dirty="0" smtClean="0">
                <a:solidFill>
                  <a:srgbClr val="FF0000"/>
                </a:solidFill>
                <a:latin typeface="CNN"/>
              </a:rPr>
              <a:t>.</a:t>
            </a:r>
            <a:r>
              <a:rPr lang="en-GB" dirty="0">
                <a:solidFill>
                  <a:srgbClr val="FF0000"/>
                </a:solidFill>
                <a:latin typeface="CNN"/>
              </a:rPr>
              <a:t> The date June 5, 1944, was originally chosen for the invasion, but bad weather forced the Allies to postpone a day.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3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56988"/>
            <a:ext cx="6241816" cy="1371600"/>
          </a:xfrm>
        </p:spPr>
        <p:txBody>
          <a:bodyPr/>
          <a:lstStyle/>
          <a:p>
            <a:r>
              <a:rPr lang="en-GB" dirty="0" smtClean="0"/>
              <a:t>ADOLF HITLER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r="32035"/>
          <a:stretch>
            <a:fillRect/>
          </a:stretch>
        </p:blipFill>
        <p:spPr>
          <a:xfrm>
            <a:off x="8166548" y="942788"/>
            <a:ext cx="3063347" cy="477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046" y="1955550"/>
            <a:ext cx="6241816" cy="116416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He was the German army leader and hated </a:t>
            </a:r>
            <a:r>
              <a:rPr lang="en-GB" dirty="0"/>
              <a:t>J</a:t>
            </a:r>
            <a:r>
              <a:rPr lang="en-GB" dirty="0" smtClean="0"/>
              <a:t>ews. He took part in the Nazi party. He was a brutal man who made Jews wear a </a:t>
            </a:r>
            <a:r>
              <a:rPr lang="en-GB" dirty="0" err="1" smtClean="0"/>
              <a:t>jewish</a:t>
            </a:r>
            <a:r>
              <a:rPr lang="en-GB" dirty="0" smtClean="0"/>
              <a:t> star on there shirts. If found with a star on them they would be taken to a concentration camp and then finally get killed.</a:t>
            </a:r>
          </a:p>
        </p:txBody>
      </p:sp>
    </p:spTree>
    <p:extLst>
      <p:ext uri="{BB962C8B-B14F-4D97-AF65-F5344CB8AC3E}">
        <p14:creationId xmlns:p14="http://schemas.microsoft.com/office/powerpoint/2010/main" val="3908689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178</Words>
  <Application>Microsoft Office PowerPoint</Application>
  <PresentationFormat>Widescreen</PresentationFormat>
  <Paragraphs>13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CNN</vt:lpstr>
      <vt:lpstr>Garamond</vt:lpstr>
      <vt:lpstr>Organic</vt:lpstr>
      <vt:lpstr>World war 2</vt:lpstr>
      <vt:lpstr>Spitfires </vt:lpstr>
      <vt:lpstr>EVACUEES</vt:lpstr>
      <vt:lpstr>PowerPoint Presentation</vt:lpstr>
      <vt:lpstr>ADOLF HITLER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joshua.bevins</dc:creator>
  <cp:lastModifiedBy>joshua.bevins</cp:lastModifiedBy>
  <cp:revision>17</cp:revision>
  <dcterms:created xsi:type="dcterms:W3CDTF">2017-03-10T13:26:28Z</dcterms:created>
  <dcterms:modified xsi:type="dcterms:W3CDTF">2017-03-31T13:05:47Z</dcterms:modified>
</cp:coreProperties>
</file>