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8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2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458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8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6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49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0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7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9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6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3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0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3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6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4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461911-41C3-4408-A3FF-C1FD31574BEE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5CFC-FBC2-4746-AA62-1062D13261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58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youtube.com/watch?v=B4HSpmiR8U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World War 2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Presented by Reuben and OLI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869" y="0"/>
            <a:ext cx="3901440" cy="50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MEELY WEAPONS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55" y="0"/>
            <a:ext cx="47625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6432" y="4934465"/>
            <a:ext cx="418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This is a </a:t>
            </a:r>
            <a:r>
              <a:rPr lang="en-GB" dirty="0" err="1" smtClean="0">
                <a:solidFill>
                  <a:srgbClr val="00B0F0"/>
                </a:solidFill>
              </a:rPr>
              <a:t>swiss</a:t>
            </a:r>
            <a:r>
              <a:rPr lang="en-GB" dirty="0" smtClean="0">
                <a:solidFill>
                  <a:srgbClr val="00B0F0"/>
                </a:solidFill>
              </a:rPr>
              <a:t> army knife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1" y="1722882"/>
            <a:ext cx="2682240" cy="658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5016" y="2627870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a </a:t>
            </a:r>
            <a:r>
              <a:rPr lang="en-GB" dirty="0" err="1" smtClean="0"/>
              <a:t>comando</a:t>
            </a:r>
            <a:r>
              <a:rPr lang="en-GB" dirty="0"/>
              <a:t> </a:t>
            </a:r>
            <a:r>
              <a:rPr lang="en-GB" dirty="0" smtClean="0"/>
              <a:t>knife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84" y="0"/>
            <a:ext cx="9404723" cy="1400530"/>
          </a:xfrm>
        </p:spPr>
        <p:txBody>
          <a:bodyPr/>
          <a:lstStyle/>
          <a:p>
            <a:r>
              <a:rPr lang="en-GB" dirty="0" smtClean="0"/>
              <a:t>Guns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37" y="647015"/>
            <a:ext cx="2743200" cy="1011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4249" y="1996075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an ak-47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4" y="3626846"/>
            <a:ext cx="10058400" cy="2364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9330" y="621133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a rifle</a:t>
            </a:r>
          </a:p>
        </p:txBody>
      </p:sp>
    </p:spTree>
    <p:extLst>
      <p:ext uri="{BB962C8B-B14F-4D97-AF65-F5344CB8AC3E}">
        <p14:creationId xmlns:p14="http://schemas.microsoft.com/office/powerpoint/2010/main" val="8855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TANKS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42" y="606676"/>
            <a:ext cx="3492484" cy="2325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2032" y="3204519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a Sherman tank.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363088"/>
            <a:ext cx="5497449" cy="36828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4973" y="5317798"/>
            <a:ext cx="1113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panther tank.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9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819" y="434789"/>
            <a:ext cx="4832051" cy="1400530"/>
          </a:xfrm>
        </p:spPr>
        <p:txBody>
          <a:bodyPr/>
          <a:lstStyle/>
          <a:p>
            <a:r>
              <a:rPr lang="en-GB" dirty="0" smtClean="0"/>
              <a:t>Click the picture for video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70" y="0"/>
            <a:ext cx="6516130" cy="48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11" y="735106"/>
            <a:ext cx="9404723" cy="408784"/>
          </a:xfrm>
        </p:spPr>
        <p:txBody>
          <a:bodyPr/>
          <a:lstStyle/>
          <a:p>
            <a:r>
              <a:rPr lang="en-GB" dirty="0" smtClean="0"/>
              <a:t>R.A.F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" y="1992854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</TotalTime>
  <Words>49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World War 2</vt:lpstr>
      <vt:lpstr>MEELY WEAPONS</vt:lpstr>
      <vt:lpstr>Guns</vt:lpstr>
      <vt:lpstr>TANKS</vt:lpstr>
      <vt:lpstr>Click the picture for video</vt:lpstr>
      <vt:lpstr>R.A.F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reuben.gauder</dc:creator>
  <cp:lastModifiedBy>reuben.gauder</cp:lastModifiedBy>
  <cp:revision>18</cp:revision>
  <dcterms:created xsi:type="dcterms:W3CDTF">2017-03-10T14:26:47Z</dcterms:created>
  <dcterms:modified xsi:type="dcterms:W3CDTF">2017-03-31T14:04:21Z</dcterms:modified>
</cp:coreProperties>
</file>