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2" r:id="rId4"/>
    <p:sldId id="263" r:id="rId5"/>
    <p:sldId id="264" r:id="rId6"/>
    <p:sldId id="259" r:id="rId7"/>
    <p:sldId id="260" r:id="rId8"/>
    <p:sldId id="26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5A25"/>
    <a:srgbClr val="735313"/>
    <a:srgbClr val="FFCC66"/>
    <a:srgbClr val="FF9933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9029D-625F-4B4A-99C5-0973C1E30FDD}" type="datetimeFigureOut">
              <a:rPr lang="en-US" smtClean="0"/>
              <a:pPr/>
              <a:t>5/22/2018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6AE0F-08F6-4731-AA2F-BAFF849087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564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9029D-625F-4B4A-99C5-0973C1E30FDD}" type="datetimeFigureOut">
              <a:rPr lang="en-US" smtClean="0"/>
              <a:pPr/>
              <a:t>5/22/2018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6AE0F-08F6-4731-AA2F-BAFF849087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505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9029D-625F-4B4A-99C5-0973C1E30FDD}" type="datetimeFigureOut">
              <a:rPr lang="en-US" smtClean="0"/>
              <a:pPr/>
              <a:t>5/22/2018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6AE0F-08F6-4731-AA2F-BAFF849087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537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9029D-625F-4B4A-99C5-0973C1E30FDD}" type="datetimeFigureOut">
              <a:rPr lang="en-US" smtClean="0"/>
              <a:pPr/>
              <a:t>5/22/2018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6AE0F-08F6-4731-AA2F-BAFF849087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300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9029D-625F-4B4A-99C5-0973C1E30FDD}" type="datetimeFigureOut">
              <a:rPr lang="en-US" smtClean="0"/>
              <a:pPr/>
              <a:t>5/22/2018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6AE0F-08F6-4731-AA2F-BAFF849087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622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9029D-625F-4B4A-99C5-0973C1E30FDD}" type="datetimeFigureOut">
              <a:rPr lang="en-US" smtClean="0"/>
              <a:pPr/>
              <a:t>5/22/2018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6AE0F-08F6-4731-AA2F-BAFF849087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015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9029D-625F-4B4A-99C5-0973C1E30FDD}" type="datetimeFigureOut">
              <a:rPr lang="en-US" smtClean="0"/>
              <a:pPr/>
              <a:t>5/22/2018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6AE0F-08F6-4731-AA2F-BAFF849087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57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9029D-625F-4B4A-99C5-0973C1E30FDD}" type="datetimeFigureOut">
              <a:rPr lang="en-US" smtClean="0"/>
              <a:pPr/>
              <a:t>5/22/2018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6AE0F-08F6-4731-AA2F-BAFF849087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856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9029D-625F-4B4A-99C5-0973C1E30FDD}" type="datetimeFigureOut">
              <a:rPr lang="en-US" smtClean="0"/>
              <a:pPr/>
              <a:t>5/22/2018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6AE0F-08F6-4731-AA2F-BAFF849087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477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9029D-625F-4B4A-99C5-0973C1E30FDD}" type="datetimeFigureOut">
              <a:rPr lang="en-US" smtClean="0"/>
              <a:pPr/>
              <a:t>5/22/2018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6AE0F-08F6-4731-AA2F-BAFF849087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854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9029D-625F-4B4A-99C5-0973C1E30FDD}" type="datetimeFigureOut">
              <a:rPr lang="en-US" smtClean="0"/>
              <a:pPr/>
              <a:t>5/22/2018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6AE0F-08F6-4731-AA2F-BAFF849087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468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89029D-625F-4B4A-99C5-0973C1E30FDD}" type="datetimeFigureOut">
              <a:rPr lang="en-US" smtClean="0"/>
              <a:pPr/>
              <a:t>5/22/2018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36AE0F-08F6-4731-AA2F-BAFF849087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100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7BB0C1-DD59-4C76-88F1-817164FC3D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5130" y="1431235"/>
            <a:ext cx="10482470" cy="1007165"/>
          </a:xfrm>
        </p:spPr>
        <p:txBody>
          <a:bodyPr>
            <a:normAutofit fontScale="90000"/>
          </a:bodyPr>
          <a:lstStyle/>
          <a:p>
            <a:pPr algn="l"/>
            <a:r>
              <a:rPr lang="en-GB" sz="3600" b="1" dirty="0"/>
              <a:t>FINSTALL FIRST SCHOOL </a:t>
            </a:r>
            <a:r>
              <a:rPr lang="en-GB" sz="3600" b="1" dirty="0" smtClean="0"/>
              <a:t>PARENTS’ </a:t>
            </a:r>
            <a:r>
              <a:rPr lang="en-GB" sz="3600" b="1" dirty="0"/>
              <a:t>ASSOCIATION</a:t>
            </a:r>
            <a:br>
              <a:rPr lang="en-GB" sz="3600" b="1" dirty="0"/>
            </a:br>
            <a:endParaRPr lang="en-GB" sz="36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97BEE60-E9F7-42F9-8C72-31AF29D1E5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244230"/>
            <a:ext cx="9144000" cy="1655762"/>
          </a:xfrm>
        </p:spPr>
        <p:txBody>
          <a:bodyPr>
            <a:normAutofit/>
          </a:bodyPr>
          <a:lstStyle/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n-GB" dirty="0"/>
              <a:t>A great bunch of people!!!!!!!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n-GB" dirty="0" smtClean="0"/>
              <a:t>Group </a:t>
            </a:r>
            <a:r>
              <a:rPr lang="en-GB" dirty="0"/>
              <a:t>of Parents who get together to raise funds for the school for items </a:t>
            </a:r>
            <a:r>
              <a:rPr lang="en-GB" b="1" u="sng" dirty="0"/>
              <a:t>that will directly benefit all the children</a:t>
            </a:r>
          </a:p>
          <a:p>
            <a:pPr marL="457200" indent="-457200" algn="l">
              <a:buFont typeface="+mj-lt"/>
              <a:buAutoNum type="arabicPeriod"/>
            </a:pPr>
            <a:endParaRPr lang="en-GB" u="sng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9484183F-421C-468D-8CD2-10299AE11259}"/>
              </a:ext>
            </a:extLst>
          </p:cNvPr>
          <p:cNvSpPr txBox="1">
            <a:spLocks/>
          </p:cNvSpPr>
          <p:nvPr/>
        </p:nvSpPr>
        <p:spPr>
          <a:xfrm>
            <a:off x="801758" y="2392014"/>
            <a:ext cx="9872870" cy="6361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b="1" dirty="0"/>
              <a:t>Who / What Are We?</a:t>
            </a:r>
          </a:p>
        </p:txBody>
      </p:sp>
    </p:spTree>
    <p:extLst>
      <p:ext uri="{BB962C8B-B14F-4D97-AF65-F5344CB8AC3E}">
        <p14:creationId xmlns:p14="http://schemas.microsoft.com/office/powerpoint/2010/main" val="2236353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7BB0C1-DD59-4C76-88F1-817164FC3D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5130" y="1431235"/>
            <a:ext cx="10482470" cy="1007165"/>
          </a:xfrm>
        </p:spPr>
        <p:txBody>
          <a:bodyPr>
            <a:normAutofit fontScale="90000"/>
          </a:bodyPr>
          <a:lstStyle/>
          <a:p>
            <a:pPr algn="l"/>
            <a:r>
              <a:rPr lang="en-GB" sz="3600" b="1" dirty="0"/>
              <a:t>FINSTALL FIRST SCHOOL </a:t>
            </a:r>
            <a:r>
              <a:rPr lang="en-GB" sz="3600" b="1" dirty="0" smtClean="0"/>
              <a:t>PARENTS’ </a:t>
            </a:r>
            <a:r>
              <a:rPr lang="en-GB" sz="3600" b="1" dirty="0"/>
              <a:t>ASSOCIATION</a:t>
            </a:r>
            <a:br>
              <a:rPr lang="en-GB" sz="3600" b="1" dirty="0"/>
            </a:br>
            <a:endParaRPr lang="en-GB" sz="36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97BEE60-E9F7-42F9-8C72-31AF29D1E5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244229"/>
            <a:ext cx="9144000" cy="3421614"/>
          </a:xfrm>
        </p:spPr>
        <p:txBody>
          <a:bodyPr>
            <a:normAutofit lnSpcReduction="10000"/>
          </a:bodyPr>
          <a:lstStyle/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n-GB" dirty="0"/>
              <a:t>Annual Xmas Fayre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n-GB" dirty="0"/>
              <a:t>Annual Summer Fayre – 23 June 2018 @ 2.00PM – please come along as new parents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n-GB" dirty="0"/>
              <a:t>Quiz Nights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n-GB" dirty="0"/>
              <a:t>Summer Ball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n-GB" dirty="0"/>
              <a:t>Kids Film Nights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n-GB" dirty="0"/>
              <a:t>Xmas Card Sales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n-GB" dirty="0"/>
              <a:t>Local Business Donations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9484183F-421C-468D-8CD2-10299AE11259}"/>
              </a:ext>
            </a:extLst>
          </p:cNvPr>
          <p:cNvSpPr txBox="1">
            <a:spLocks/>
          </p:cNvSpPr>
          <p:nvPr/>
        </p:nvSpPr>
        <p:spPr>
          <a:xfrm>
            <a:off x="801758" y="2392014"/>
            <a:ext cx="9872870" cy="6361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b="1" dirty="0"/>
              <a:t>How Do We Do This?</a:t>
            </a:r>
          </a:p>
        </p:txBody>
      </p:sp>
    </p:spTree>
    <p:extLst>
      <p:ext uri="{BB962C8B-B14F-4D97-AF65-F5344CB8AC3E}">
        <p14:creationId xmlns:p14="http://schemas.microsoft.com/office/powerpoint/2010/main" val="2160933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als phone 87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1538" y="1058092"/>
            <a:ext cx="5750439" cy="4465728"/>
          </a:xfrm>
        </p:spPr>
      </p:pic>
      <p:pic>
        <p:nvPicPr>
          <p:cNvPr id="5" name="Picture 4" descr="sals phone 87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61314" y="1064623"/>
            <a:ext cx="5686697" cy="440871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80518_212852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0777" y="1094013"/>
            <a:ext cx="5908766" cy="4431575"/>
          </a:xfrm>
          <a:prstGeom prst="rect">
            <a:avLst/>
          </a:prstGeom>
        </p:spPr>
      </p:pic>
      <p:pic>
        <p:nvPicPr>
          <p:cNvPr id="5" name="Picture 4" descr="20180518_2154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39692" y="1113607"/>
            <a:ext cx="5725886" cy="438585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%2f20180326_1631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6093" y="1129937"/>
            <a:ext cx="5738948" cy="4421777"/>
          </a:xfrm>
          <a:prstGeom prst="rect">
            <a:avLst/>
          </a:prstGeom>
        </p:spPr>
      </p:pic>
      <p:pic>
        <p:nvPicPr>
          <p:cNvPr id="5" name="Picture 4" descr="%2f20180326_1632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17920" y="1097279"/>
            <a:ext cx="5682344" cy="440218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7BB0C1-DD59-4C76-88F1-817164FC3D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5130" y="1431235"/>
            <a:ext cx="10482470" cy="1007165"/>
          </a:xfrm>
        </p:spPr>
        <p:txBody>
          <a:bodyPr>
            <a:normAutofit fontScale="90000"/>
          </a:bodyPr>
          <a:lstStyle/>
          <a:p>
            <a:pPr algn="l"/>
            <a:r>
              <a:rPr lang="en-GB" sz="3600" b="1" dirty="0"/>
              <a:t>FINSTALL FIRST SCHOOL PARENTS ASSOCIATION</a:t>
            </a:r>
            <a:br>
              <a:rPr lang="en-GB" sz="3600" b="1" dirty="0"/>
            </a:br>
            <a:endParaRPr lang="en-GB" sz="36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97BEE60-E9F7-42F9-8C72-31AF29D1E5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244229"/>
            <a:ext cx="9144000" cy="3381858"/>
          </a:xfrm>
        </p:spPr>
        <p:txBody>
          <a:bodyPr>
            <a:normAutofit/>
          </a:bodyPr>
          <a:lstStyle/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n-GB" dirty="0"/>
              <a:t>In last 3 years we have made total donations of over £15,000 to the School.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n-GB" dirty="0"/>
              <a:t>This has funded:</a:t>
            </a:r>
          </a:p>
          <a:p>
            <a:pPr marL="914400" lvl="1" indent="-457200" algn="l">
              <a:buFont typeface="Wingdings" panose="05000000000000000000" pitchFamily="2" charset="2"/>
              <a:buChar char="v"/>
            </a:pPr>
            <a:r>
              <a:rPr lang="en-GB" dirty="0"/>
              <a:t>25 </a:t>
            </a:r>
            <a:r>
              <a:rPr lang="en-GB" dirty="0" smtClean="0"/>
              <a:t>IPads </a:t>
            </a:r>
            <a:r>
              <a:rPr lang="en-GB" dirty="0"/>
              <a:t>for use by the children</a:t>
            </a:r>
          </a:p>
          <a:p>
            <a:pPr marL="914400" lvl="1" indent="-457200" algn="l">
              <a:buFont typeface="Wingdings" panose="05000000000000000000" pitchFamily="2" charset="2"/>
              <a:buChar char="v"/>
            </a:pPr>
            <a:r>
              <a:rPr lang="en-GB" dirty="0"/>
              <a:t>Outside play area</a:t>
            </a:r>
          </a:p>
          <a:p>
            <a:pPr marL="914400" lvl="1" indent="-457200" algn="l">
              <a:buFont typeface="Wingdings" panose="05000000000000000000" pitchFamily="2" charset="2"/>
              <a:buChar char="v"/>
            </a:pPr>
            <a:r>
              <a:rPr lang="en-GB" dirty="0"/>
              <a:t>Re-marking of playground</a:t>
            </a:r>
          </a:p>
          <a:p>
            <a:pPr marL="914400" lvl="1" indent="-457200" algn="l">
              <a:buFont typeface="Wingdings" panose="05000000000000000000" pitchFamily="2" charset="2"/>
              <a:buChar char="v"/>
            </a:pPr>
            <a:r>
              <a:rPr lang="en-GB" dirty="0"/>
              <a:t>Transport for Lower School Xmas Panto Theatre Trip </a:t>
            </a:r>
          </a:p>
          <a:p>
            <a:pPr marL="914400" lvl="1" indent="-457200" algn="l">
              <a:buFont typeface="Wingdings" panose="05000000000000000000" pitchFamily="2" charset="2"/>
              <a:buChar char="v"/>
            </a:pPr>
            <a:r>
              <a:rPr lang="en-GB" dirty="0"/>
              <a:t>Leavers Party</a:t>
            </a:r>
          </a:p>
          <a:p>
            <a:pPr marL="914400" lvl="1" indent="-457200" algn="l">
              <a:buFont typeface="+mj-lt"/>
              <a:buAutoNum type="arabicPeriod"/>
            </a:pPr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9484183F-421C-468D-8CD2-10299AE11259}"/>
              </a:ext>
            </a:extLst>
          </p:cNvPr>
          <p:cNvSpPr txBox="1">
            <a:spLocks/>
          </p:cNvSpPr>
          <p:nvPr/>
        </p:nvSpPr>
        <p:spPr>
          <a:xfrm>
            <a:off x="801758" y="2392014"/>
            <a:ext cx="9872870" cy="6361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b="1" dirty="0"/>
              <a:t>What Does This Fund?</a:t>
            </a:r>
          </a:p>
        </p:txBody>
      </p:sp>
    </p:spTree>
    <p:extLst>
      <p:ext uri="{BB962C8B-B14F-4D97-AF65-F5344CB8AC3E}">
        <p14:creationId xmlns:p14="http://schemas.microsoft.com/office/powerpoint/2010/main" val="1853848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7BB0C1-DD59-4C76-88F1-817164FC3D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5130" y="1431235"/>
            <a:ext cx="10482470" cy="1007165"/>
          </a:xfrm>
        </p:spPr>
        <p:txBody>
          <a:bodyPr>
            <a:normAutofit fontScale="90000"/>
          </a:bodyPr>
          <a:lstStyle/>
          <a:p>
            <a:pPr algn="l"/>
            <a:r>
              <a:rPr lang="en-GB" sz="3600" b="1" dirty="0"/>
              <a:t>FINSTALL FIRST SCHOOL </a:t>
            </a:r>
            <a:r>
              <a:rPr lang="en-GB" sz="3600" b="1" dirty="0" smtClean="0"/>
              <a:t>PARENTS’ </a:t>
            </a:r>
            <a:r>
              <a:rPr lang="en-GB" sz="3600" b="1" dirty="0"/>
              <a:t>ASSOCIATION</a:t>
            </a:r>
            <a:br>
              <a:rPr lang="en-GB" sz="3600" b="1" dirty="0"/>
            </a:br>
            <a:endParaRPr lang="en-GB" sz="36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97BEE60-E9F7-42F9-8C72-31AF29D1E5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244229"/>
            <a:ext cx="9144000" cy="3408362"/>
          </a:xfrm>
        </p:spPr>
        <p:txBody>
          <a:bodyPr>
            <a:normAutofit/>
          </a:bodyPr>
          <a:lstStyle/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n-GB" dirty="0"/>
              <a:t>Support the </a:t>
            </a:r>
            <a:r>
              <a:rPr lang="en-GB" dirty="0" smtClean="0"/>
              <a:t>Parents’ </a:t>
            </a:r>
            <a:r>
              <a:rPr lang="en-GB" dirty="0"/>
              <a:t>Association by:</a:t>
            </a:r>
          </a:p>
          <a:p>
            <a:pPr marL="914400" lvl="1" indent="-457200" algn="l">
              <a:buFont typeface="Wingdings" panose="05000000000000000000" pitchFamily="2" charset="2"/>
              <a:buChar char="v"/>
            </a:pPr>
            <a:r>
              <a:rPr lang="en-GB" dirty="0"/>
              <a:t>A Willingness to give up a couple of hours prior to events – usually in the pub!!!!</a:t>
            </a:r>
          </a:p>
          <a:p>
            <a:pPr marL="914400" lvl="1" indent="-457200" algn="l">
              <a:buFont typeface="Wingdings" panose="05000000000000000000" pitchFamily="2" charset="2"/>
              <a:buChar char="v"/>
            </a:pPr>
            <a:r>
              <a:rPr lang="en-GB" dirty="0"/>
              <a:t>Help out at events</a:t>
            </a:r>
          </a:p>
          <a:p>
            <a:pPr marL="914400" lvl="1" indent="-457200" algn="l">
              <a:buFont typeface="Wingdings" panose="05000000000000000000" pitchFamily="2" charset="2"/>
              <a:buChar char="v"/>
            </a:pPr>
            <a:r>
              <a:rPr lang="en-GB" dirty="0"/>
              <a:t>Attend the events and meet fellow parents </a:t>
            </a:r>
          </a:p>
          <a:p>
            <a:pPr marL="914400" lvl="1" indent="-457200" algn="l">
              <a:buFont typeface="Wingdings" panose="05000000000000000000" pitchFamily="2" charset="2"/>
              <a:buChar char="v"/>
            </a:pPr>
            <a:r>
              <a:rPr lang="en-GB" dirty="0"/>
              <a:t>Bring new / fresh ideas to the party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n-GB" dirty="0"/>
              <a:t>People to step into our roles – in two years we will be gone – it’s </a:t>
            </a:r>
            <a:r>
              <a:rPr lang="en-GB" u="sng" dirty="0"/>
              <a:t>your</a:t>
            </a:r>
            <a:r>
              <a:rPr lang="en-GB" dirty="0"/>
              <a:t> association that will benefit </a:t>
            </a:r>
            <a:r>
              <a:rPr lang="en-GB" u="sng" dirty="0"/>
              <a:t>your</a:t>
            </a:r>
            <a:r>
              <a:rPr lang="en-GB" dirty="0"/>
              <a:t> children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9484183F-421C-468D-8CD2-10299AE11259}"/>
              </a:ext>
            </a:extLst>
          </p:cNvPr>
          <p:cNvSpPr txBox="1">
            <a:spLocks/>
          </p:cNvSpPr>
          <p:nvPr/>
        </p:nvSpPr>
        <p:spPr>
          <a:xfrm>
            <a:off x="801758" y="2392014"/>
            <a:ext cx="9872870" cy="6361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b="1" dirty="0"/>
              <a:t>What Do We Want From You as New Parents?</a:t>
            </a:r>
          </a:p>
        </p:txBody>
      </p:sp>
    </p:spTree>
    <p:extLst>
      <p:ext uri="{BB962C8B-B14F-4D97-AF65-F5344CB8AC3E}">
        <p14:creationId xmlns:p14="http://schemas.microsoft.com/office/powerpoint/2010/main" val="297021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02BECB5C-780B-419C-97FC-ED48A61C6A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63401" y="0"/>
            <a:ext cx="4886686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48BB635-B168-4303-B767-396F598A3728}"/>
              </a:ext>
            </a:extLst>
          </p:cNvPr>
          <p:cNvSpPr txBox="1"/>
          <p:nvPr/>
        </p:nvSpPr>
        <p:spPr>
          <a:xfrm>
            <a:off x="4890055" y="4837041"/>
            <a:ext cx="3260032" cy="415498"/>
          </a:xfrm>
          <a:prstGeom prst="rect">
            <a:avLst/>
          </a:prstGeom>
          <a:solidFill>
            <a:srgbClr val="FFCC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100" b="1" dirty="0">
                <a:solidFill>
                  <a:srgbClr val="8F5A25"/>
                </a:solidFill>
                <a:latin typeface="Baskerville Old Face" panose="02020602080505020303" pitchFamily="18" charset="0"/>
              </a:rPr>
              <a:t>“YOUR P.A. NEEDS YOU</a:t>
            </a:r>
          </a:p>
        </p:txBody>
      </p:sp>
    </p:spTree>
    <p:extLst>
      <p:ext uri="{BB962C8B-B14F-4D97-AF65-F5344CB8AC3E}">
        <p14:creationId xmlns:p14="http://schemas.microsoft.com/office/powerpoint/2010/main" val="4772531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cwColors2_Aug2015">
      <a:dk1>
        <a:srgbClr val="696B6B"/>
      </a:dk1>
      <a:lt1>
        <a:srgbClr val="FFFFFF"/>
      </a:lt1>
      <a:dk2>
        <a:srgbClr val="E4002B"/>
      </a:dk2>
      <a:lt2>
        <a:srgbClr val="9BD3DD"/>
      </a:lt2>
      <a:accent1>
        <a:srgbClr val="0093B2"/>
      </a:accent1>
      <a:accent2>
        <a:srgbClr val="696B6B"/>
      </a:accent2>
      <a:accent3>
        <a:srgbClr val="A6192E"/>
      </a:accent3>
      <a:accent4>
        <a:srgbClr val="B5BD00"/>
      </a:accent4>
      <a:accent5>
        <a:srgbClr val="FF671F"/>
      </a:accent5>
      <a:accent6>
        <a:srgbClr val="003865"/>
      </a:accent6>
      <a:hlink>
        <a:srgbClr val="0093B2"/>
      </a:hlink>
      <a:folHlink>
        <a:srgbClr val="696B6B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fault Theme" id="{33FDE394-9EC5-4080-95DC-1DF211E31560}" vid="{9F88906B-CB76-4E40-9C84-D6AA24C3EC3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78</TotalTime>
  <Words>226</Words>
  <Application>Microsoft Office PowerPoint</Application>
  <PresentationFormat>Widescreen</PresentationFormat>
  <Paragraphs>31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Baskerville Old Face</vt:lpstr>
      <vt:lpstr>Wingdings</vt:lpstr>
      <vt:lpstr>Default Theme</vt:lpstr>
      <vt:lpstr>FINSTALL FIRST SCHOOL PARENTS’ ASSOCIATION </vt:lpstr>
      <vt:lpstr>FINSTALL FIRST SCHOOL PARENTS’ ASSOCIATION </vt:lpstr>
      <vt:lpstr>PowerPoint Presentation</vt:lpstr>
      <vt:lpstr>PowerPoint Presentation</vt:lpstr>
      <vt:lpstr>PowerPoint Presentation</vt:lpstr>
      <vt:lpstr>FINSTALL FIRST SCHOOL PARENTS ASSOCIATION </vt:lpstr>
      <vt:lpstr>FINSTALL FIRST SCHOOL PARENTS’ ASSOCIATION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FINSTALL FIRST SCHOOL PARENTS ASSOCIATION</dc:title>
  <dc:creator>Phil Tranter/GBR</dc:creator>
  <cp:lastModifiedBy>MMason</cp:lastModifiedBy>
  <cp:revision>13</cp:revision>
  <dcterms:created xsi:type="dcterms:W3CDTF">2018-05-20T21:50:57Z</dcterms:created>
  <dcterms:modified xsi:type="dcterms:W3CDTF">2018-05-22T10:29:07Z</dcterms:modified>
</cp:coreProperties>
</file>