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A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1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79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2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012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6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8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6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316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7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57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9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5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4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0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6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1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F1E1E9-C4FE-4957-92EA-5953DA3AF33B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C6C2E8-6C09-4C7D-82CD-CF3CEF6F0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2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MkTw3_PmKtc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en-GB" dirty="0" smtClean="0"/>
              <a:t>World war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64101"/>
            <a:ext cx="9144000" cy="1655762"/>
          </a:xfrm>
        </p:spPr>
        <p:txBody>
          <a:bodyPr/>
          <a:lstStyle/>
          <a:p>
            <a:r>
              <a:rPr lang="en-GB" dirty="0" smtClean="0">
                <a:solidFill>
                  <a:srgbClr val="B3A7C5"/>
                </a:solidFill>
              </a:rPr>
              <a:t>Presented by </a:t>
            </a:r>
            <a:r>
              <a:rPr lang="en-GB" dirty="0">
                <a:solidFill>
                  <a:srgbClr val="B3A7C5"/>
                </a:solidFill>
              </a:rPr>
              <a:t>S</a:t>
            </a:r>
            <a:r>
              <a:rPr lang="en-GB" dirty="0" smtClean="0">
                <a:solidFill>
                  <a:srgbClr val="B3A7C5"/>
                </a:solidFill>
              </a:rPr>
              <a:t>ophie and </a:t>
            </a:r>
            <a:r>
              <a:rPr lang="en-GB" dirty="0">
                <a:solidFill>
                  <a:srgbClr val="B3A7C5"/>
                </a:solidFill>
              </a:rPr>
              <a:t>L</a:t>
            </a:r>
            <a:r>
              <a:rPr lang="en-GB" dirty="0" smtClean="0">
                <a:solidFill>
                  <a:srgbClr val="B3A7C5"/>
                </a:solidFill>
              </a:rPr>
              <a:t>eah </a:t>
            </a:r>
            <a:endParaRPr lang="en-GB" dirty="0">
              <a:solidFill>
                <a:srgbClr val="B3A7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4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15" y="2601887"/>
            <a:ext cx="1934973" cy="1985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8572" y="2110359"/>
            <a:ext cx="125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Anne Frank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46020" y="655294"/>
            <a:ext cx="106616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Important people in world war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0594" y="2479691"/>
            <a:ext cx="473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Anne Frank was a girl who lived in World War two.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70637" y="2987761"/>
            <a:ext cx="4250725" cy="66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She was a Jew but that is not good because Adolf Hitler hated Jews so he killed them.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53088" y="3779953"/>
            <a:ext cx="548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She hid behind a book case so she almost survived but her dad </a:t>
            </a:r>
            <a:r>
              <a:rPr lang="en-GB" dirty="0" err="1" smtClean="0"/>
              <a:t>surrvived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90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Winston Churchill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-2076449"/>
            <a:ext cx="5469466" cy="7952316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This is Winston he did this sign and it means victory.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8" y="2207741"/>
            <a:ext cx="5238807" cy="1145059"/>
          </a:xfrm>
        </p:spPr>
        <p:txBody>
          <a:bodyPr/>
          <a:lstStyle/>
          <a:p>
            <a:r>
              <a:rPr lang="en-GB" dirty="0" smtClean="0"/>
              <a:t>Winston was the second prime minister in ww2 he was a good man but </a:t>
            </a:r>
            <a:r>
              <a:rPr lang="en-GB" dirty="0"/>
              <a:t>G</a:t>
            </a:r>
            <a:r>
              <a:rPr lang="en-GB" dirty="0" smtClean="0"/>
              <a:t>erman people hated him.</a:t>
            </a:r>
            <a:endParaRPr lang="en-GB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449170" y="3031065"/>
            <a:ext cx="3407735" cy="272194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9450342">
            <a:off x="5012266" y="4176584"/>
            <a:ext cx="655366" cy="65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0695380">
            <a:off x="5651579" y="349650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HERE FOR A VIDIO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5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903480" y="611017"/>
            <a:ext cx="8265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/>
              <a:t>Adolf </a:t>
            </a:r>
            <a:r>
              <a:rPr lang="en-GB" sz="8000" dirty="0"/>
              <a:t>	</a:t>
            </a:r>
            <a:r>
              <a:rPr lang="en-GB" sz="8000" dirty="0" smtClean="0"/>
              <a:t>Hitler </a:t>
            </a:r>
            <a:endParaRPr lang="en-GB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92" y="902033"/>
            <a:ext cx="1636183" cy="1230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6" y="644624"/>
            <a:ext cx="1568192" cy="2169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306" y="3278658"/>
            <a:ext cx="1565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Adolf </a:t>
            </a:r>
            <a:r>
              <a:rPr lang="en-GB" dirty="0"/>
              <a:t>H</a:t>
            </a:r>
            <a:r>
              <a:rPr lang="en-GB" dirty="0" smtClean="0"/>
              <a:t>itler was the German leader he hated </a:t>
            </a:r>
            <a:r>
              <a:rPr lang="en-GB" dirty="0"/>
              <a:t>J</a:t>
            </a:r>
            <a:r>
              <a:rPr lang="en-GB" dirty="0" smtClean="0"/>
              <a:t>ews and he wanted to take over </a:t>
            </a:r>
            <a:r>
              <a:rPr lang="en-GB" dirty="0" err="1" smtClean="0"/>
              <a:t>contries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106081">
            <a:off x="7977020" y="2906213"/>
            <a:ext cx="451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 STARTED THE WAR !!!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286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7774" y="1029729"/>
            <a:ext cx="4942702" cy="1569660"/>
          </a:xfrm>
          <a:prstGeom prst="rect">
            <a:avLst/>
          </a:prstGeom>
          <a:noFill/>
          <a:effectLst>
            <a:softEdge rad="12700"/>
          </a:effectLst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PLANES </a:t>
            </a:r>
            <a:endParaRPr lang="en-GB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928341" y="798896"/>
            <a:ext cx="2406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/>
              <a:t>Spitfire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49960" y="1814559"/>
            <a:ext cx="3758546" cy="179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853" y="3719145"/>
            <a:ext cx="1556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spitfire was the most famous plane in ww2.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2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136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World war 2</vt:lpstr>
      <vt:lpstr>PowerPoint Presentation</vt:lpstr>
      <vt:lpstr>Winston Churchill</vt:lpstr>
      <vt:lpstr>PowerPoint Presentation</vt:lpstr>
      <vt:lpstr>PowerPoint Presentation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sophie.wood</dc:creator>
  <cp:lastModifiedBy>sophie.wood</cp:lastModifiedBy>
  <cp:revision>17</cp:revision>
  <dcterms:created xsi:type="dcterms:W3CDTF">2017-03-10T13:28:32Z</dcterms:created>
  <dcterms:modified xsi:type="dcterms:W3CDTF">2017-03-31T13:07:39Z</dcterms:modified>
</cp:coreProperties>
</file>