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2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1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2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04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9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20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6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69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6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6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04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9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01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3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3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08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97EE3C-D42E-4779-85AB-92398EE32E3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04721-F942-4FF7-81E9-C7E69B2B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41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J_zbz1NyY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972" y="0"/>
            <a:ext cx="12669795" cy="8484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4314" y="394163"/>
            <a:ext cx="12826314" cy="1373070"/>
          </a:xfrm>
        </p:spPr>
        <p:txBody>
          <a:bodyPr/>
          <a:lstStyle/>
          <a:p>
            <a:pPr algn="ctr"/>
            <a:r>
              <a:rPr lang="en-GB" sz="8800" b="1" u="sng" dirty="0" smtClean="0">
                <a:solidFill>
                  <a:srgbClr val="FF0000"/>
                </a:solidFill>
              </a:rPr>
              <a:t>World</a:t>
            </a:r>
            <a:r>
              <a:rPr lang="en-GB" sz="8800" b="1" u="sng" dirty="0" smtClean="0"/>
              <a:t> </a:t>
            </a:r>
            <a:r>
              <a:rPr lang="en-GB" sz="8800" b="1" u="sng" dirty="0" smtClean="0">
                <a:solidFill>
                  <a:schemeClr val="bg1"/>
                </a:solidFill>
              </a:rPr>
              <a:t>War 2</a:t>
            </a:r>
            <a:endParaRPr lang="en-GB" sz="8800" b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97622" y="2161396"/>
            <a:ext cx="13386184" cy="1117687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rgbClr val="00B050"/>
                </a:solidFill>
              </a:rPr>
              <a:t>Presented By </a:t>
            </a:r>
            <a:r>
              <a:rPr lang="en-GB" b="1" u="sng" dirty="0" smtClean="0">
                <a:solidFill>
                  <a:srgbClr val="00B0F0"/>
                </a:solidFill>
              </a:rPr>
              <a:t>Will And Jack </a:t>
            </a:r>
            <a:endParaRPr lang="en-GB" b="1" u="sng" dirty="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34314" y="528634"/>
            <a:ext cx="12826314" cy="13730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sz="8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0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-0.13542 C 0.04909 -0.13542 0.10508 -0.0794 0.10508 -0.01042 C 0.10508 0.05856 0.04909 0.11458 -0.01992 0.11458 C -0.08893 0.11458 -0.14492 0.05856 -0.14492 -0.01042 C -0.14492 -0.0794 -0.08893 -0.13542 -0.01992 -0.13542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-0.17422 0.18125 C -0.17422 0.21436 -0.14727 0.24121 -0.11419 0.24121 C -0.07526 0.24121 -0.0612 0.21135 -0.05521 0.19329 L -0.04922 0.16922 C -0.04323 0.15116 -0.02826 0.1213 0.01575 0.1213 C 0.04375 0.1213 0.07578 0.14815 0.07578 0.18125 C 0.07578 0.21436 0.04375 0.24121 0.01575 0.24121 C -0.02826 0.24121 -0.04323 0.21135 -0.04922 0.19329 L -0.05521 0.16922 C -0.0612 0.15116 -0.07526 0.1213 -0.11419 0.1213 C -0.14727 0.1213 -0.17422 0.14815 -0.17422 0.18125 Z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638" y="354228"/>
            <a:ext cx="10717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 smtClean="0"/>
              <a:t>The Bombers In World War 2</a:t>
            </a:r>
            <a:endParaRPr lang="en-GB" sz="5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80068" flipV="1">
            <a:off x="514159" y="1735852"/>
            <a:ext cx="2973652" cy="1872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90111" y="1159323"/>
            <a:ext cx="4022736" cy="3901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138643">
            <a:off x="9113731" y="1620733"/>
            <a:ext cx="2800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bombers fly around bombing the enemies.</a:t>
            </a:r>
          </a:p>
          <a:p>
            <a:r>
              <a:rPr lang="en-GB" dirty="0" smtClean="0"/>
              <a:t>They usually bombed the big cities if they knew they were there.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20397257">
            <a:off x="1092161" y="3948152"/>
            <a:ext cx="3212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planes have the badges of there country.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03805" y="5428735"/>
            <a:ext cx="748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bombers would bomb anything that they saw. If they saw something they would instantly bomb it even if they saw one light.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72" y="1277557"/>
            <a:ext cx="3177060" cy="238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0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5" y="452718"/>
            <a:ext cx="9404723" cy="1400530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67015" y="515616"/>
            <a:ext cx="879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World War 2 Leaders</a:t>
            </a:r>
            <a:endParaRPr lang="en-GB" sz="36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0" y="1571449"/>
            <a:ext cx="1866900" cy="2447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1530" y="171105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Hitler was the leader of the Germans. He didn’t like the Jewish people so he put a star on them. Hitler wanted the whole world to belong to Germany. He committed suicide because he knew the British people were coming for him.</a:t>
            </a:r>
            <a:endParaRPr lang="en-GB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21" y="3249827"/>
            <a:ext cx="2520779" cy="3608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78306" y="3027950"/>
            <a:ext cx="2403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image to see Neville Chamberlain’s Speech &gt;&gt;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73210" y="1133783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Adolf Hitler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017809" y="2603496"/>
            <a:ext cx="237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Neville Chamberlain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99489" y="4459120"/>
            <a:ext cx="3864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Neville Chamberlain was the British President. He was the person that declared war on Germany. Germany didn’t listen and they started the Second World War. </a:t>
            </a:r>
          </a:p>
        </p:txBody>
      </p:sp>
    </p:spTree>
    <p:extLst>
      <p:ext uri="{BB962C8B-B14F-4D97-AF65-F5344CB8AC3E}">
        <p14:creationId xmlns:p14="http://schemas.microsoft.com/office/powerpoint/2010/main" val="367218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64" y="117158"/>
            <a:ext cx="9404723" cy="140053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47955" y="448091"/>
            <a:ext cx="8221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u="sng" dirty="0" smtClean="0"/>
              <a:t>World War Two Weaponry and Artillery</a:t>
            </a:r>
            <a:endParaRPr lang="en-GB" sz="4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801034" y="1975628"/>
            <a:ext cx="31645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Germans and British had a colossal amount of weapons that included guns, planes and tanks! There were a lot of planes and some of them were:</a:t>
            </a:r>
          </a:p>
          <a:p>
            <a:r>
              <a:rPr lang="en-GB" dirty="0" smtClean="0"/>
              <a:t>Spitfire</a:t>
            </a:r>
          </a:p>
          <a:p>
            <a:r>
              <a:rPr lang="en-GB" dirty="0" smtClean="0"/>
              <a:t>Hurricane</a:t>
            </a:r>
          </a:p>
          <a:p>
            <a:r>
              <a:rPr lang="en-GB" dirty="0" smtClean="0"/>
              <a:t>Henkel</a:t>
            </a:r>
          </a:p>
          <a:p>
            <a:r>
              <a:rPr lang="en-GB" dirty="0" smtClean="0"/>
              <a:t>Messerschmitt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9" y="2289525"/>
            <a:ext cx="3020639" cy="2265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20" y="1452823"/>
            <a:ext cx="3372903" cy="2369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6090" y="3885040"/>
            <a:ext cx="3464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List of the WW2 Weaponry:</a:t>
            </a:r>
            <a:endParaRPr lang="en-GB" dirty="0"/>
          </a:p>
          <a:p>
            <a:r>
              <a:rPr lang="en-GB" dirty="0" smtClean="0"/>
              <a:t>Bayonet</a:t>
            </a:r>
          </a:p>
          <a:p>
            <a:r>
              <a:rPr lang="en-GB" dirty="0" smtClean="0"/>
              <a:t>Pistols</a:t>
            </a:r>
          </a:p>
          <a:p>
            <a:r>
              <a:rPr lang="en-GB" dirty="0" smtClean="0"/>
              <a:t>Shotgun</a:t>
            </a:r>
          </a:p>
          <a:p>
            <a:r>
              <a:rPr lang="en-GB" dirty="0" smtClean="0"/>
              <a:t>Machine gun.</a:t>
            </a:r>
          </a:p>
        </p:txBody>
      </p:sp>
    </p:spTree>
    <p:extLst>
      <p:ext uri="{BB962C8B-B14F-4D97-AF65-F5344CB8AC3E}">
        <p14:creationId xmlns:p14="http://schemas.microsoft.com/office/powerpoint/2010/main" val="190670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</TotalTime>
  <Words>212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World War 2</vt:lpstr>
      <vt:lpstr>PowerPoint Presentation</vt:lpstr>
      <vt:lpstr> </vt:lpstr>
      <vt:lpstr> </vt:lpstr>
    </vt:vector>
  </TitlesOfParts>
  <Company>WCC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2</dc:title>
  <dc:creator>jack.hoctor</dc:creator>
  <cp:lastModifiedBy>jack.hoctor</cp:lastModifiedBy>
  <cp:revision>17</cp:revision>
  <dcterms:created xsi:type="dcterms:W3CDTF">2017-03-10T13:25:38Z</dcterms:created>
  <dcterms:modified xsi:type="dcterms:W3CDTF">2017-03-31T13:05:05Z</dcterms:modified>
</cp:coreProperties>
</file>